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7033"/>
  </p:normalViewPr>
  <p:slideViewPr>
    <p:cSldViewPr snapToGrid="0" snapToObjects="1">
      <p:cViewPr varScale="1">
        <p:scale>
          <a:sx n="121" d="100"/>
          <a:sy n="121" d="100"/>
        </p:scale>
        <p:origin x="200" y="9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BA4B6A-31BD-C64C-A772-F69AE6D16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833710-441D-214C-B2DF-B0C71D4FB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81F773-92BB-2D4F-BAB3-3D224D26E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E717C1-2EE6-4840-B7F4-39D8B9713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7A47D-E77F-994B-B4D6-A78FF4452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605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E9DF6-71B7-6343-868E-E07AE6D09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5734F6-AC7E-FB46-A4D1-4859CB5036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F115F-A2A9-4043-8904-77BE2760F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E8589-A986-4D4C-9398-81AAB20B2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890A1-5AD3-EA46-9121-F75A4CBC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90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342F80-1541-5040-9CAE-60EC87EF62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7F7256-1206-BA4E-BAD9-E307879472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AADC3-C220-F14E-8AF3-16908673A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97D455-722A-AC48-AA7F-0CFE978E3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C62965-532C-6A4B-A7DA-E6E597E66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27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06627-316A-D74F-9220-393B27A83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99E8EC-53EF-584C-AEB0-FB3ACB5497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ACDC71-AB4E-A945-9749-03327D34E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86CD0-F726-C845-8A91-0DCDAFBD96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3293B-2EB1-0E44-87AC-2DD7E9E7F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5792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24006-560E-A449-9D72-46A67C267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348C4-6A6F-2B43-8669-991E7601BB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EF72C6-01C4-A44B-83DD-C7892D6E6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C4551-4B07-4342-9D8B-05E4DE167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00174B-D5B8-2C46-93D2-429C6A0B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440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DEA29-E0A7-584F-9920-FD1F46E1C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33FEC-3777-1446-9915-FD6B087E04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C9CABB-6C1D-5049-88A8-AC20CEFA4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B9E7C-A7CE-884A-9188-18833E39C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9CDE7-FBA0-1548-A975-9E5D453DD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17087B-0E83-AF4F-92DA-4F2B7C986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262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2288C-0285-6E44-B205-9AB8BCAA8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D369E3-01B1-FA4E-9D1A-1ECAF25CD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1E0C9-E93B-2447-BA69-236146FA61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A2BCB7-058C-D849-9155-6269F4B5E6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C89644-5EFC-DB41-B8D9-E5E7513F52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9987CF-100F-924A-9620-7895683F5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7D3B4E-444F-1941-B0DC-5C289F2C5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C07437-97D6-0047-B633-4E0561BA2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120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30BC3-714D-174E-842B-AEC5A3F44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F354C0-F443-CD40-B5BA-1E222B97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FAD3834-2D9A-5F41-B416-38BD4766B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C396E9-E8F4-AA4A-8E3D-4F8204771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281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F197DD-7174-2949-8E12-6286651A9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F0BEB3-6A5C-5E41-ABB4-F53418ECC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345C39-7C0E-EC4A-AC47-00E8506E3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452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93C94-9FEC-6248-92A2-DB26A5293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80ABC-F003-8E46-BAA3-F6D4B37B6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DF5ACD-D3FD-9149-A33B-D962106368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77278-94AA-C94D-80C5-1FE4259C8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A343B-7153-874A-A532-B72A199BC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25D61B-B544-F245-AB91-42EC4E5B4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308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2632B-90FA-B443-8629-3686013E4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9752DA-69D0-F540-A3DC-1CF5722199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9CF06C-3F39-C840-98EF-AAC75B158B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36D64E-5790-884E-A163-18ED5D999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F72D0-9FED-4241-90B5-098E42E4F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35B706-BF63-7447-AB30-268D90617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746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02FBD1-434F-8A49-8B86-761B77080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96FBD-2E6E-514F-9E98-B1054ABE0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66756-03F9-6849-9402-C0151FC768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897A3-61AE-504A-B1AC-B84E55A33EE5}" type="datetimeFigureOut">
              <a:rPr lang="en-US" smtClean="0"/>
              <a:t>2/13/23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65205-F988-2A4F-B39F-330289FD9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8DAB6E-7A43-524F-B514-0CBA4AD830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22942-E2A0-B14C-A898-4DDE0FF218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013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23034A8-37DC-8342-BFD5-3864C46DDBA3}"/>
              </a:ext>
            </a:extLst>
          </p:cNvPr>
          <p:cNvSpPr/>
          <p:nvPr/>
        </p:nvSpPr>
        <p:spPr>
          <a:xfrm>
            <a:off x="675965" y="2126091"/>
            <a:ext cx="2325189" cy="25894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BC1B07-E9D7-7640-9194-50262CA9D506}"/>
              </a:ext>
            </a:extLst>
          </p:cNvPr>
          <p:cNvSpPr txBox="1"/>
          <p:nvPr/>
        </p:nvSpPr>
        <p:spPr>
          <a:xfrm>
            <a:off x="1033016" y="2779235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Client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A11E8A2-4DD3-0149-AEC4-87DEAE7D5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1102" y="3357572"/>
            <a:ext cx="674914" cy="67491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6CFE594-C01D-DE4D-BE56-C5C72B33ED1B}"/>
              </a:ext>
            </a:extLst>
          </p:cNvPr>
          <p:cNvSpPr/>
          <p:nvPr/>
        </p:nvSpPr>
        <p:spPr>
          <a:xfrm>
            <a:off x="4752326" y="2126091"/>
            <a:ext cx="2325189" cy="25894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2899C4-5027-C042-AD32-F7A0E58CD390}"/>
              </a:ext>
            </a:extLst>
          </p:cNvPr>
          <p:cNvSpPr txBox="1"/>
          <p:nvPr/>
        </p:nvSpPr>
        <p:spPr>
          <a:xfrm>
            <a:off x="5109377" y="2695109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12595B-C889-FE46-885B-DE520F7C0A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639" y="3091350"/>
            <a:ext cx="1772562" cy="108421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E721EF5-9933-D84B-A9E2-723833A324AC}"/>
              </a:ext>
            </a:extLst>
          </p:cNvPr>
          <p:cNvSpPr/>
          <p:nvPr/>
        </p:nvSpPr>
        <p:spPr>
          <a:xfrm>
            <a:off x="8828687" y="2126091"/>
            <a:ext cx="2325189" cy="258940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4F39A7-EC3E-9D4D-8BF8-61834A73E866}"/>
              </a:ext>
            </a:extLst>
          </p:cNvPr>
          <p:cNvSpPr txBox="1"/>
          <p:nvPr/>
        </p:nvSpPr>
        <p:spPr>
          <a:xfrm>
            <a:off x="9185738" y="2695109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Database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4D34283-F96C-BA4D-BDC9-0D0682B1E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2082" y="3180022"/>
            <a:ext cx="998398" cy="1030014"/>
          </a:xfrm>
          <a:prstGeom prst="rect">
            <a:avLst/>
          </a:prstGeom>
        </p:spPr>
      </p:pic>
      <p:sp>
        <p:nvSpPr>
          <p:cNvPr id="18" name="Right Arrow 17">
            <a:extLst>
              <a:ext uri="{FF2B5EF4-FFF2-40B4-BE49-F238E27FC236}">
                <a16:creationId xmlns:a16="http://schemas.microsoft.com/office/drawing/2014/main" id="{AD736F26-E955-8440-BA69-9AE39BD64674}"/>
              </a:ext>
            </a:extLst>
          </p:cNvPr>
          <p:cNvSpPr/>
          <p:nvPr/>
        </p:nvSpPr>
        <p:spPr>
          <a:xfrm>
            <a:off x="7383859" y="3064441"/>
            <a:ext cx="1198179" cy="26879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BCEB3269-F74C-7042-87FF-FE8B06A7B4EF}"/>
              </a:ext>
            </a:extLst>
          </p:cNvPr>
          <p:cNvSpPr/>
          <p:nvPr/>
        </p:nvSpPr>
        <p:spPr>
          <a:xfrm rot="10800000">
            <a:off x="7383858" y="3554126"/>
            <a:ext cx="1198179" cy="26879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C237802-8D87-CD4D-B513-1937C06FF366}"/>
              </a:ext>
            </a:extLst>
          </p:cNvPr>
          <p:cNvSpPr/>
          <p:nvPr/>
        </p:nvSpPr>
        <p:spPr>
          <a:xfrm>
            <a:off x="3294476" y="3056971"/>
            <a:ext cx="1198179" cy="26879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0E94EA20-49A3-614F-913C-BAE7DA6BE361}"/>
              </a:ext>
            </a:extLst>
          </p:cNvPr>
          <p:cNvSpPr/>
          <p:nvPr/>
        </p:nvSpPr>
        <p:spPr>
          <a:xfrm rot="10800000">
            <a:off x="3294475" y="3546656"/>
            <a:ext cx="1198179" cy="26879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528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</Words>
  <Application>Microsoft Macintosh PowerPoint</Application>
  <PresentationFormat>Widescreen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2023-02-13T18:45:05Z</dcterms:created>
  <dcterms:modified xsi:type="dcterms:W3CDTF">2023-02-13T18:49:08Z</dcterms:modified>
</cp:coreProperties>
</file>

<file path=docProps/thumbnail.jpeg>
</file>